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4" r:id="rId2"/>
  </p:sldMasterIdLst>
  <p:notesMasterIdLst>
    <p:notesMasterId r:id="rId14"/>
  </p:notesMasterIdLst>
  <p:sldIdLst>
    <p:sldId id="256" r:id="rId3"/>
    <p:sldId id="266" r:id="rId4"/>
    <p:sldId id="257" r:id="rId5"/>
    <p:sldId id="258" r:id="rId6"/>
    <p:sldId id="259" r:id="rId7"/>
    <p:sldId id="260" r:id="rId8"/>
    <p:sldId id="261" r:id="rId9"/>
    <p:sldId id="265" r:id="rId10"/>
    <p:sldId id="262" r:id="rId11"/>
    <p:sldId id="263" r:id="rId12"/>
    <p:sldId id="264" r:id="rId13"/>
  </p:sldIdLst>
  <p:sldSz cx="9144000" cy="5143500" type="screen16x9"/>
  <p:notesSz cx="6858000" cy="9144000"/>
  <p:embeddedFontLst>
    <p:embeddedFont>
      <p:font typeface="Lato" panose="020F0502020204030203" pitchFamily="34" charset="0"/>
      <p:regular r:id="rId15"/>
      <p:bold r:id="rId16"/>
      <p:italic r:id="rId17"/>
      <p:boldItalic r:id="rId18"/>
    </p:embeddedFont>
    <p:embeddedFont>
      <p:font typeface="Lato Black" panose="020F0A02020204030203" pitchFamily="34" charset="0"/>
      <p:bold r:id="rId19"/>
      <p:boldItalic r:id="rId20"/>
    </p:embeddedFont>
    <p:embeddedFont>
      <p:font typeface="Trebuchet MS" panose="020B0603020202020204"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5" roundtripDataSignature="AMtx7mg4ID0MW+58A5oAZz0iuzSAYbU9/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51400991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50894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131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3082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73949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48302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61138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19048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21879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558088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
        <p:cNvGrpSpPr/>
        <p:nvPr/>
      </p:nvGrpSpPr>
      <p:grpSpPr>
        <a:xfrm>
          <a:off x="0" y="0"/>
          <a:ext cx="0" cy="0"/>
          <a:chOff x="0" y="0"/>
          <a:chExt cx="0" cy="0"/>
        </a:xfrm>
      </p:grpSpPr>
      <p:sp>
        <p:nvSpPr>
          <p:cNvPr id="9" name="Google Shape;9;p1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 name="Google Shape;10;p1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 name="Google Shape;11;p1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 name="Google Shape;12;p1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69"/>
        <p:cNvGrpSpPr/>
        <p:nvPr/>
      </p:nvGrpSpPr>
      <p:grpSpPr>
        <a:xfrm>
          <a:off x="0" y="0"/>
          <a:ext cx="0" cy="0"/>
          <a:chOff x="0" y="0"/>
          <a:chExt cx="0" cy="0"/>
        </a:xfrm>
      </p:grpSpPr>
      <p:sp>
        <p:nvSpPr>
          <p:cNvPr id="70" name="Google Shape;70;p22"/>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1" name="Google Shape;71;p22"/>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72" name="Google Shape;72;p22"/>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73" name="Google Shape;73;p2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74" name="Google Shape;74;p2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75" name="Google Shape;75;p2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76"/>
        <p:cNvGrpSpPr/>
        <p:nvPr/>
      </p:nvGrpSpPr>
      <p:grpSpPr>
        <a:xfrm>
          <a:off x="0" y="0"/>
          <a:ext cx="0" cy="0"/>
          <a:chOff x="0" y="0"/>
          <a:chExt cx="0" cy="0"/>
        </a:xfrm>
      </p:grpSpPr>
      <p:sp>
        <p:nvSpPr>
          <p:cNvPr id="77" name="Google Shape;77;p23"/>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8" name="Google Shape;78;p23"/>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79" name="Google Shape;79;p23"/>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0" name="Google Shape;80;p2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1" name="Google Shape;81;p2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2" name="Google Shape;82;p2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83"/>
        <p:cNvGrpSpPr/>
        <p:nvPr/>
      </p:nvGrpSpPr>
      <p:grpSpPr>
        <a:xfrm>
          <a:off x="0" y="0"/>
          <a:ext cx="0" cy="0"/>
          <a:chOff x="0" y="0"/>
          <a:chExt cx="0" cy="0"/>
        </a:xfrm>
      </p:grpSpPr>
      <p:sp>
        <p:nvSpPr>
          <p:cNvPr id="84" name="Google Shape;84;p24"/>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5" name="Google Shape;85;p2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6" name="Google Shape;86;p2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7" name="Google Shape;87;p2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88"/>
        <p:cNvGrpSpPr/>
        <p:nvPr/>
      </p:nvGrpSpPr>
      <p:grpSpPr>
        <a:xfrm>
          <a:off x="0" y="0"/>
          <a:ext cx="0" cy="0"/>
          <a:chOff x="0" y="0"/>
          <a:chExt cx="0" cy="0"/>
        </a:xfrm>
      </p:grpSpPr>
      <p:sp>
        <p:nvSpPr>
          <p:cNvPr id="89" name="Google Shape;89;p2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0" name="Google Shape;90;p25"/>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1" name="Google Shape;91;p2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2" name="Google Shape;92;p2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3" name="Google Shape;93;p2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6" name="Google Shape;96;p26"/>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7" name="Google Shape;97;p2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8" name="Google Shape;98;p2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9" name="Google Shape;99;p2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100"/>
        <p:cNvGrpSpPr/>
        <p:nvPr/>
      </p:nvGrpSpPr>
      <p:grpSpPr>
        <a:xfrm>
          <a:off x="0" y="0"/>
          <a:ext cx="0" cy="0"/>
          <a:chOff x="0" y="0"/>
          <a:chExt cx="0" cy="0"/>
        </a:xfrm>
      </p:grpSpPr>
      <p:sp>
        <p:nvSpPr>
          <p:cNvPr id="101" name="Google Shape;101;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2" name="Google Shape;102;p2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103"/>
        <p:cNvGrpSpPr/>
        <p:nvPr/>
      </p:nvGrpSpPr>
      <p:grpSpPr>
        <a:xfrm>
          <a:off x="0" y="0"/>
          <a:ext cx="0" cy="0"/>
          <a:chOff x="0" y="0"/>
          <a:chExt cx="0" cy="0"/>
        </a:xfrm>
      </p:grpSpPr>
      <p:sp>
        <p:nvSpPr>
          <p:cNvPr id="104" name="Google Shape;104;p28"/>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6" name="Google Shape;106;p2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07" name="Google Shape;107;p2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08" name="Google Shape;108;p2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09" name="Google Shape;109;p28"/>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110"/>
        <p:cNvGrpSpPr/>
        <p:nvPr/>
      </p:nvGrpSpPr>
      <p:grpSpPr>
        <a:xfrm>
          <a:off x="0" y="0"/>
          <a:ext cx="0" cy="0"/>
          <a:chOff x="0" y="0"/>
          <a:chExt cx="0" cy="0"/>
        </a:xfrm>
      </p:grpSpPr>
      <p:sp>
        <p:nvSpPr>
          <p:cNvPr id="111" name="Google Shape;111;p29"/>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9"/>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13" name="Google Shape;113;p2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4" name="Google Shape;114;p2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15" name="Google Shape;115;p2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16" name="Google Shape;116;p29"/>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117"/>
        <p:cNvGrpSpPr/>
        <p:nvPr/>
      </p:nvGrpSpPr>
      <p:grpSpPr>
        <a:xfrm>
          <a:off x="0" y="0"/>
          <a:ext cx="0" cy="0"/>
          <a:chOff x="0" y="0"/>
          <a:chExt cx="0" cy="0"/>
        </a:xfrm>
      </p:grpSpPr>
      <p:sp>
        <p:nvSpPr>
          <p:cNvPr id="118" name="Google Shape;118;p30"/>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0"/>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20" name="Google Shape;120;p3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1" name="Google Shape;121;p3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2" name="Google Shape;122;p3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23" name="Google Shape;123;p30"/>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Sub Title + 2 Images India Ink">
  <p:cSld name="TITLE_ONLY_1_2">
    <p:spTree>
      <p:nvGrpSpPr>
        <p:cNvPr id="1" name="Shape 124"/>
        <p:cNvGrpSpPr/>
        <p:nvPr/>
      </p:nvGrpSpPr>
      <p:grpSpPr>
        <a:xfrm>
          <a:off x="0" y="0"/>
          <a:ext cx="0" cy="0"/>
          <a:chOff x="0" y="0"/>
          <a:chExt cx="0" cy="0"/>
        </a:xfrm>
      </p:grpSpPr>
      <p:sp>
        <p:nvSpPr>
          <p:cNvPr id="125" name="Google Shape;125;p31"/>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1"/>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pic>
        <p:nvPicPr>
          <p:cNvPr id="127" name="Google Shape;127;p3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8" name="Google Shape;128;p3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9" name="Google Shape;129;p3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0" name="Google Shape;130;p31"/>
          <p:cNvSpPr txBox="1">
            <a:spLocks noGrp="1"/>
          </p:cNvSpPr>
          <p:nvPr>
            <p:ph type="subTitle" idx="1"/>
          </p:nvPr>
        </p:nvSpPr>
        <p:spPr>
          <a:xfrm>
            <a:off x="503873" y="939925"/>
            <a:ext cx="36633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p14"/>
          <p:cNvPicPr preferRelativeResize="0"/>
          <p:nvPr/>
        </p:nvPicPr>
        <p:blipFill rotWithShape="1">
          <a:blip r:embed="rId3">
            <a:alphaModFix/>
          </a:blip>
          <a:srcRect/>
          <a:stretch/>
        </p:blipFill>
        <p:spPr>
          <a:xfrm>
            <a:off x="0" y="4969025"/>
            <a:ext cx="9144000" cy="174475"/>
          </a:xfrm>
          <a:prstGeom prst="rect">
            <a:avLst/>
          </a:prstGeom>
          <a:noFill/>
          <a:ln>
            <a:noFill/>
          </a:ln>
        </p:spPr>
      </p:pic>
      <p:sp>
        <p:nvSpPr>
          <p:cNvPr id="15" name="Google Shape;15;p14"/>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14"/>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7" name="Google Shape;17;p14"/>
          <p:cNvPicPr preferRelativeResize="0"/>
          <p:nvPr/>
        </p:nvPicPr>
        <p:blipFill rotWithShape="1">
          <a:blip r:embed="rId4">
            <a:alphaModFix/>
          </a:blip>
          <a:srcRect/>
          <a:stretch/>
        </p:blipFill>
        <p:spPr>
          <a:xfrm>
            <a:off x="653016" y="909925"/>
            <a:ext cx="1260844" cy="31521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ub Title + 3 Images India Ink">
  <p:cSld name="TITLE_ONLY_1_1_2">
    <p:spTree>
      <p:nvGrpSpPr>
        <p:cNvPr id="1" name="Shape 131"/>
        <p:cNvGrpSpPr/>
        <p:nvPr/>
      </p:nvGrpSpPr>
      <p:grpSpPr>
        <a:xfrm>
          <a:off x="0" y="0"/>
          <a:ext cx="0" cy="0"/>
          <a:chOff x="0" y="0"/>
          <a:chExt cx="0" cy="0"/>
        </a:xfrm>
      </p:grpSpPr>
      <p:pic>
        <p:nvPicPr>
          <p:cNvPr id="132" name="Google Shape;132;p3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33" name="Google Shape;133;p3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34" name="Google Shape;134;p3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5" name="Google Shape;135;p32"/>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32"/>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37" name="Google Shape;137;p32"/>
          <p:cNvSpPr txBox="1">
            <a:spLocks noGrp="1"/>
          </p:cNvSpPr>
          <p:nvPr>
            <p:ph type="subTitle" idx="1"/>
          </p:nvPr>
        </p:nvSpPr>
        <p:spPr>
          <a:xfrm>
            <a:off x="503874" y="939925"/>
            <a:ext cx="3502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138"/>
        <p:cNvGrpSpPr/>
        <p:nvPr/>
      </p:nvGrpSpPr>
      <p:grpSpPr>
        <a:xfrm>
          <a:off x="0" y="0"/>
          <a:ext cx="0" cy="0"/>
          <a:chOff x="0" y="0"/>
          <a:chExt cx="0" cy="0"/>
        </a:xfrm>
      </p:grpSpPr>
      <p:pic>
        <p:nvPicPr>
          <p:cNvPr id="139" name="Google Shape;139;p3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40" name="Google Shape;140;p3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41" name="Google Shape;141;p3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42" name="Google Shape;142;p33"/>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3"/>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44" name="Google Shape;144;p33"/>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5"/>
        <p:cNvGrpSpPr/>
        <p:nvPr/>
      </p:nvGrpSpPr>
      <p:grpSpPr>
        <a:xfrm>
          <a:off x="0" y="0"/>
          <a:ext cx="0" cy="0"/>
          <a:chOff x="0" y="0"/>
          <a:chExt cx="0" cy="0"/>
        </a:xfrm>
      </p:grpSpPr>
      <p:sp>
        <p:nvSpPr>
          <p:cNvPr id="146" name="Google Shape;146;p34"/>
          <p:cNvSpPr/>
          <p:nvPr/>
        </p:nvSpPr>
        <p:spPr>
          <a:xfrm>
            <a:off x="21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4"/>
          <p:cNvSpPr txBox="1">
            <a:spLocks noGrp="1"/>
          </p:cNvSpPr>
          <p:nvPr>
            <p:ph type="title"/>
          </p:nvPr>
        </p:nvSpPr>
        <p:spPr>
          <a:xfrm>
            <a:off x="265500" y="11569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48" name="Google Shape;148;p34"/>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1F1F50"/>
              </a:buClr>
              <a:buSzPts val="2000"/>
              <a:buNone/>
              <a:defRPr sz="2000" b="1">
                <a:solidFill>
                  <a:srgbClr val="1F1F50"/>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9" name="Google Shape;149;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50" name="Google Shape;150;p3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1" name="Google Shape;151;p3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2"/>
        <p:cNvGrpSpPr/>
        <p:nvPr/>
      </p:nvGrpSpPr>
      <p:grpSpPr>
        <a:xfrm>
          <a:off x="0" y="0"/>
          <a:ext cx="0" cy="0"/>
          <a:chOff x="0" y="0"/>
          <a:chExt cx="0" cy="0"/>
        </a:xfrm>
      </p:grpSpPr>
      <p:sp>
        <p:nvSpPr>
          <p:cNvPr id="153" name="Google Shape;153;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154" name="Google Shape;154;p3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55" name="Google Shape;155;p3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6" name="Google Shape;156;p3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 Jodhpur">
  <p:cSld name="CUSTOM_8">
    <p:bg>
      <p:bgPr>
        <a:solidFill>
          <a:srgbClr val="1B2E85"/>
        </a:solidFill>
        <a:effectLst/>
      </p:bgPr>
    </p:bg>
    <p:spTree>
      <p:nvGrpSpPr>
        <p:cNvPr id="1" name="Shape 157"/>
        <p:cNvGrpSpPr/>
        <p:nvPr/>
      </p:nvGrpSpPr>
      <p:grpSpPr>
        <a:xfrm>
          <a:off x="0" y="0"/>
          <a:ext cx="0" cy="0"/>
          <a:chOff x="0" y="0"/>
          <a:chExt cx="0" cy="0"/>
        </a:xfrm>
      </p:grpSpPr>
      <p:sp>
        <p:nvSpPr>
          <p:cNvPr id="158" name="Google Shape;158;p3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159"/>
        <p:cNvGrpSpPr/>
        <p:nvPr/>
      </p:nvGrpSpPr>
      <p:grpSpPr>
        <a:xfrm>
          <a:off x="0" y="0"/>
          <a:ext cx="0" cy="0"/>
          <a:chOff x="0" y="0"/>
          <a:chExt cx="0" cy="0"/>
        </a:xfrm>
      </p:grpSpPr>
      <p:sp>
        <p:nvSpPr>
          <p:cNvPr id="160" name="Google Shape;160;p3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13"/>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6" name="Google Shape;166;p13"/>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67" name="Google Shape;167;p13"/>
          <p:cNvPicPr preferRelativeResize="0"/>
          <p:nvPr/>
        </p:nvPicPr>
        <p:blipFill rotWithShape="1">
          <a:blip r:embed="rId3">
            <a:alphaModFix/>
          </a:blip>
          <a:srcRect/>
          <a:stretch/>
        </p:blipFill>
        <p:spPr>
          <a:xfrm>
            <a:off x="551438" y="509891"/>
            <a:ext cx="1356876" cy="33921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sp>
        <p:nvSpPr>
          <p:cNvPr id="169" name="Google Shape;169;p3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70" name="Google Shape;170;p3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71" name="Google Shape;171;p3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172" name="Google Shape;172;p38"/>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blipFill>
          <a:blip r:embed="rId2">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9"/>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inal Slide with Message + Signature">
  <p:cSld name="TITLE_1_1">
    <p:bg>
      <p:bgPr>
        <a:blipFill>
          <a:blip r:embed="rId2">
            <a:alphaModFix/>
          </a:blip>
          <a:stretch>
            <a:fillRect/>
          </a:stretch>
        </a:blipFill>
        <a:effectLst/>
      </p:bgPr>
    </p:bg>
    <p:spTree>
      <p:nvGrpSpPr>
        <p:cNvPr id="1" name="Shape 175"/>
        <p:cNvGrpSpPr/>
        <p:nvPr/>
      </p:nvGrpSpPr>
      <p:grpSpPr>
        <a:xfrm>
          <a:off x="0" y="0"/>
          <a:ext cx="0" cy="0"/>
          <a:chOff x="0" y="0"/>
          <a:chExt cx="0" cy="0"/>
        </a:xfrm>
      </p:grpSpPr>
      <p:sp>
        <p:nvSpPr>
          <p:cNvPr id="176" name="Google Shape;176;p40"/>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7" name="Google Shape;177;p40"/>
          <p:cNvSpPr txBox="1">
            <a:spLocks noGrp="1"/>
          </p:cNvSpPr>
          <p:nvPr>
            <p:ph type="subTitle" idx="1"/>
          </p:nvPr>
        </p:nvSpPr>
        <p:spPr>
          <a:xfrm>
            <a:off x="349777" y="32840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solidFill>
          <a:srgbClr val="1F1F50"/>
        </a:solidFill>
        <a:effectLst/>
      </p:bgPr>
    </p:bg>
    <p:spTree>
      <p:nvGrpSpPr>
        <p:cNvPr id="1" name="Shape 18"/>
        <p:cNvGrpSpPr/>
        <p:nvPr/>
      </p:nvGrpSpPr>
      <p:grpSpPr>
        <a:xfrm>
          <a:off x="0" y="0"/>
          <a:ext cx="0" cy="0"/>
          <a:chOff x="0" y="0"/>
          <a:chExt cx="0" cy="0"/>
        </a:xfrm>
      </p:grpSpPr>
      <p:sp>
        <p:nvSpPr>
          <p:cNvPr id="19" name="Google Shape;19;p15"/>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inal Static Logo">
  <p:cSld name="TITLE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1"/>
          <p:cNvPicPr preferRelativeResize="0"/>
          <p:nvPr/>
        </p:nvPicPr>
        <p:blipFill rotWithShape="1">
          <a:blip r:embed="rId3">
            <a:alphaModFix/>
          </a:blip>
          <a:srcRect/>
          <a:stretch/>
        </p:blipFill>
        <p:spPr>
          <a:xfrm>
            <a:off x="3619500" y="2095500"/>
            <a:ext cx="1905000" cy="4762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180"/>
        <p:cNvGrpSpPr/>
        <p:nvPr/>
      </p:nvGrpSpPr>
      <p:grpSpPr>
        <a:xfrm>
          <a:off x="0" y="0"/>
          <a:ext cx="0" cy="0"/>
          <a:chOff x="0" y="0"/>
          <a:chExt cx="0" cy="0"/>
        </a:xfrm>
      </p:grpSpPr>
      <p:sp>
        <p:nvSpPr>
          <p:cNvPr id="181" name="Google Shape;181;p4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2" name="Google Shape;182;p4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83" name="Google Shape;183;p42"/>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84" name="Google Shape;184;p42"/>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85" name="Google Shape;185;p42"/>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86" name="Google Shape;186;p4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187"/>
        <p:cNvGrpSpPr/>
        <p:nvPr/>
      </p:nvGrpSpPr>
      <p:grpSpPr>
        <a:xfrm>
          <a:off x="0" y="0"/>
          <a:ext cx="0" cy="0"/>
          <a:chOff x="0" y="0"/>
          <a:chExt cx="0" cy="0"/>
        </a:xfrm>
      </p:grpSpPr>
      <p:sp>
        <p:nvSpPr>
          <p:cNvPr id="188" name="Google Shape;188;p4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9" name="Google Shape;189;p4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90" name="Google Shape;190;p43"/>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1" name="Google Shape;191;p43"/>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92" name="Google Shape;192;p43"/>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93" name="Google Shape;193;p43"/>
          <p:cNvPicPr preferRelativeResize="0"/>
          <p:nvPr/>
        </p:nvPicPr>
        <p:blipFill rotWithShape="1">
          <a:blip r:embed="rId2">
            <a:alphaModFix/>
          </a:blip>
          <a:srcRect/>
          <a:stretch/>
        </p:blipFill>
        <p:spPr>
          <a:xfrm>
            <a:off x="756" y="4949090"/>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194"/>
        <p:cNvGrpSpPr/>
        <p:nvPr/>
      </p:nvGrpSpPr>
      <p:grpSpPr>
        <a:xfrm>
          <a:off x="0" y="0"/>
          <a:ext cx="0" cy="0"/>
          <a:chOff x="0" y="0"/>
          <a:chExt cx="0" cy="0"/>
        </a:xfrm>
      </p:grpSpPr>
      <p:sp>
        <p:nvSpPr>
          <p:cNvPr id="195" name="Google Shape;195;p44"/>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6" name="Google Shape;196;p44"/>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197" name="Google Shape;197;p4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98" name="Google Shape;198;p44"/>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99" name="Google Shape;199;p4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00" name="Google Shape;200;p4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01" name="Google Shape;201;p44"/>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02" name="Google Shape;202;p44"/>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03" name="Google Shape;203;p44"/>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204"/>
        <p:cNvGrpSpPr/>
        <p:nvPr/>
      </p:nvGrpSpPr>
      <p:grpSpPr>
        <a:xfrm>
          <a:off x="0" y="0"/>
          <a:ext cx="0" cy="0"/>
          <a:chOff x="0" y="0"/>
          <a:chExt cx="0" cy="0"/>
        </a:xfrm>
      </p:grpSpPr>
      <p:sp>
        <p:nvSpPr>
          <p:cNvPr id="205" name="Google Shape;205;p4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06" name="Google Shape;206;p45"/>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07" name="Google Shape;207;p4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08" name="Google Shape;208;p45"/>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09" name="Google Shape;209;p4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10" name="Google Shape;210;p4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11" name="Google Shape;211;p45"/>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2" name="Google Shape;212;p45"/>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13" name="Google Shape;213;p45"/>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4" name="Google Shape;214;p45"/>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15" name="Google Shape;215;p4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216"/>
        <p:cNvGrpSpPr/>
        <p:nvPr/>
      </p:nvGrpSpPr>
      <p:grpSpPr>
        <a:xfrm>
          <a:off x="0" y="0"/>
          <a:ext cx="0" cy="0"/>
          <a:chOff x="0" y="0"/>
          <a:chExt cx="0" cy="0"/>
        </a:xfrm>
      </p:grpSpPr>
      <p:sp>
        <p:nvSpPr>
          <p:cNvPr id="217" name="Google Shape;217;p46"/>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218" name="Google Shape;218;p4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19" name="Google Shape;219;p46"/>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0" name="Google Shape;220;p4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21" name="Google Shape;221;p4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22" name="Google Shape;222;p46"/>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3" name="Google Shape;223;p46"/>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4" name="Google Shape;224;p46"/>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5" name="Google Shape;225;p46"/>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6" name="Google Shape;226;p46"/>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7" name="Google Shape;227;p46"/>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8" name="Google Shape;228;p46"/>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29" name="Google Shape;229;p4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230"/>
        <p:cNvGrpSpPr/>
        <p:nvPr/>
      </p:nvGrpSpPr>
      <p:grpSpPr>
        <a:xfrm>
          <a:off x="0" y="0"/>
          <a:ext cx="0" cy="0"/>
          <a:chOff x="0" y="0"/>
          <a:chExt cx="0" cy="0"/>
        </a:xfrm>
      </p:grpSpPr>
      <p:sp>
        <p:nvSpPr>
          <p:cNvPr id="231" name="Google Shape;231;p47"/>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32" name="Google Shape;232;p47"/>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33" name="Google Shape;233;p47"/>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34" name="Google Shape;234;p4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35" name="Google Shape;235;p4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36" name="Google Shape;236;p4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37" name="Google Shape;237;p4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238"/>
        <p:cNvGrpSpPr/>
        <p:nvPr/>
      </p:nvGrpSpPr>
      <p:grpSpPr>
        <a:xfrm>
          <a:off x="0" y="0"/>
          <a:ext cx="0" cy="0"/>
          <a:chOff x="0" y="0"/>
          <a:chExt cx="0" cy="0"/>
        </a:xfrm>
      </p:grpSpPr>
      <p:sp>
        <p:nvSpPr>
          <p:cNvPr id="239" name="Google Shape;239;p4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40" name="Google Shape;240;p48"/>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241" name="Google Shape;241;p48"/>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2" name="Google Shape;242;p4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3" name="Google Shape;243;p4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44" name="Google Shape;244;p4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45" name="Google Shape;245;p4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246"/>
        <p:cNvGrpSpPr/>
        <p:nvPr/>
      </p:nvGrpSpPr>
      <p:grpSpPr>
        <a:xfrm>
          <a:off x="0" y="0"/>
          <a:ext cx="0" cy="0"/>
          <a:chOff x="0" y="0"/>
          <a:chExt cx="0" cy="0"/>
        </a:xfrm>
      </p:grpSpPr>
      <p:sp>
        <p:nvSpPr>
          <p:cNvPr id="247" name="Google Shape;247;p49"/>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8" name="Google Shape;248;p4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9" name="Google Shape;249;p4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0" name="Google Shape;250;p4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1" name="Google Shape;251;p4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252"/>
        <p:cNvGrpSpPr/>
        <p:nvPr/>
      </p:nvGrpSpPr>
      <p:grpSpPr>
        <a:xfrm>
          <a:off x="0" y="0"/>
          <a:ext cx="0" cy="0"/>
          <a:chOff x="0" y="0"/>
          <a:chExt cx="0" cy="0"/>
        </a:xfrm>
      </p:grpSpPr>
      <p:sp>
        <p:nvSpPr>
          <p:cNvPr id="253" name="Google Shape;253;p5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54" name="Google Shape;254;p50"/>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55" name="Google Shape;255;p5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56" name="Google Shape;256;p5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7" name="Google Shape;257;p5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8" name="Google Shape;258;p5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al Static Logo">
  <p:cSld name="TITLE_1_1_1">
    <p:bg>
      <p:bgPr>
        <a:solidFill>
          <a:srgbClr val="1F1F50"/>
        </a:solidFill>
        <a:effectLst/>
      </p:bgPr>
    </p:bg>
    <p:spTree>
      <p:nvGrpSpPr>
        <p:cNvPr id="1" name="Shape 20"/>
        <p:cNvGrpSpPr/>
        <p:nvPr/>
      </p:nvGrpSpPr>
      <p:grpSpPr>
        <a:xfrm>
          <a:off x="0" y="0"/>
          <a:ext cx="0" cy="0"/>
          <a:chOff x="0" y="0"/>
          <a:chExt cx="0" cy="0"/>
        </a:xfrm>
      </p:grpSpPr>
      <p:pic>
        <p:nvPicPr>
          <p:cNvPr id="21" name="Google Shape;21;p16"/>
          <p:cNvPicPr preferRelativeResize="0"/>
          <p:nvPr/>
        </p:nvPicPr>
        <p:blipFill rotWithShape="1">
          <a:blip r:embed="rId2">
            <a:alphaModFix/>
          </a:blip>
          <a:srcRect/>
          <a:stretch/>
        </p:blipFill>
        <p:spPr>
          <a:xfrm>
            <a:off x="3619500" y="2333625"/>
            <a:ext cx="1905000" cy="4762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259"/>
        <p:cNvGrpSpPr/>
        <p:nvPr/>
      </p:nvGrpSpPr>
      <p:grpSpPr>
        <a:xfrm>
          <a:off x="0" y="0"/>
          <a:ext cx="0" cy="0"/>
          <a:chOff x="0" y="0"/>
          <a:chExt cx="0" cy="0"/>
        </a:xfrm>
      </p:grpSpPr>
      <p:sp>
        <p:nvSpPr>
          <p:cNvPr id="260" name="Google Shape;260;p5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61" name="Google Shape;261;p51"/>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62" name="Google Shape;262;p5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63" name="Google Shape;263;p5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64" name="Google Shape;264;p5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65" name="Google Shape;265;p51"/>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266"/>
        <p:cNvGrpSpPr/>
        <p:nvPr/>
      </p:nvGrpSpPr>
      <p:grpSpPr>
        <a:xfrm>
          <a:off x="0" y="0"/>
          <a:ext cx="0" cy="0"/>
          <a:chOff x="0" y="0"/>
          <a:chExt cx="0" cy="0"/>
        </a:xfrm>
      </p:grpSpPr>
      <p:sp>
        <p:nvSpPr>
          <p:cNvPr id="267" name="Google Shape;267;p5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68" name="Google Shape;268;p5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pic>
        <p:nvPicPr>
          <p:cNvPr id="269" name="Google Shape;269;p5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ext 2">
  <p:cSld name="SECTION_HEADER_1">
    <p:spTree>
      <p:nvGrpSpPr>
        <p:cNvPr id="1" name="Shape 270"/>
        <p:cNvGrpSpPr/>
        <p:nvPr/>
      </p:nvGrpSpPr>
      <p:grpSpPr>
        <a:xfrm>
          <a:off x="0" y="0"/>
          <a:ext cx="0" cy="0"/>
          <a:chOff x="0" y="0"/>
          <a:chExt cx="0" cy="0"/>
        </a:xfrm>
      </p:grpSpPr>
      <p:sp>
        <p:nvSpPr>
          <p:cNvPr id="271" name="Google Shape;271;p5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72" name="Google Shape;272;p5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273" name="Google Shape;273;p5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 Frames 4">
  <p:cSld name="CUSTOM_12">
    <p:spTree>
      <p:nvGrpSpPr>
        <p:cNvPr id="1" name="Shape 274"/>
        <p:cNvGrpSpPr/>
        <p:nvPr/>
      </p:nvGrpSpPr>
      <p:grpSpPr>
        <a:xfrm>
          <a:off x="0" y="0"/>
          <a:ext cx="0" cy="0"/>
          <a:chOff x="0" y="0"/>
          <a:chExt cx="0" cy="0"/>
        </a:xfrm>
      </p:grpSpPr>
      <p:pic>
        <p:nvPicPr>
          <p:cNvPr id="275" name="Google Shape;275;p5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276"/>
        <p:cNvGrpSpPr/>
        <p:nvPr/>
      </p:nvGrpSpPr>
      <p:grpSpPr>
        <a:xfrm>
          <a:off x="0" y="0"/>
          <a:ext cx="0" cy="0"/>
          <a:chOff x="0" y="0"/>
          <a:chExt cx="0" cy="0"/>
        </a:xfrm>
      </p:grpSpPr>
      <p:sp>
        <p:nvSpPr>
          <p:cNvPr id="277" name="Google Shape;277;p55"/>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55"/>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79" name="Google Shape;279;p5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0" name="Google Shape;280;p5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1" name="Google Shape;281;p5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82" name="Google Shape;282;p55"/>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283" name="Google Shape;283;p5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284"/>
        <p:cNvGrpSpPr/>
        <p:nvPr/>
      </p:nvGrpSpPr>
      <p:grpSpPr>
        <a:xfrm>
          <a:off x="0" y="0"/>
          <a:ext cx="0" cy="0"/>
          <a:chOff x="0" y="0"/>
          <a:chExt cx="0" cy="0"/>
        </a:xfrm>
      </p:grpSpPr>
      <p:sp>
        <p:nvSpPr>
          <p:cNvPr id="285" name="Google Shape;285;p56"/>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56"/>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87" name="Google Shape;287;p5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8" name="Google Shape;288;p5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9" name="Google Shape;289;p5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0" name="Google Shape;290;p56"/>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1" name="Google Shape;291;p5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292"/>
        <p:cNvGrpSpPr/>
        <p:nvPr/>
      </p:nvGrpSpPr>
      <p:grpSpPr>
        <a:xfrm>
          <a:off x="0" y="0"/>
          <a:ext cx="0" cy="0"/>
          <a:chOff x="0" y="0"/>
          <a:chExt cx="0" cy="0"/>
        </a:xfrm>
      </p:grpSpPr>
      <p:sp>
        <p:nvSpPr>
          <p:cNvPr id="293" name="Google Shape;293;p57"/>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57"/>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95" name="Google Shape;295;p5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96" name="Google Shape;296;p5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97" name="Google Shape;297;p5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8" name="Google Shape;298;p57"/>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9" name="Google Shape;299;p5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300"/>
        <p:cNvGrpSpPr/>
        <p:nvPr/>
      </p:nvGrpSpPr>
      <p:grpSpPr>
        <a:xfrm>
          <a:off x="0" y="0"/>
          <a:ext cx="0" cy="0"/>
          <a:chOff x="0" y="0"/>
          <a:chExt cx="0" cy="0"/>
        </a:xfrm>
      </p:grpSpPr>
      <p:pic>
        <p:nvPicPr>
          <p:cNvPr id="301" name="Google Shape;301;p5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02" name="Google Shape;302;p5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03" name="Google Shape;303;p5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04" name="Google Shape;304;p58"/>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5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306" name="Google Shape;306;p58"/>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pic>
        <p:nvPicPr>
          <p:cNvPr id="307" name="Google Shape;307;p5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8"/>
        <p:cNvGrpSpPr/>
        <p:nvPr/>
      </p:nvGrpSpPr>
      <p:grpSpPr>
        <a:xfrm>
          <a:off x="0" y="0"/>
          <a:ext cx="0" cy="0"/>
          <a:chOff x="0" y="0"/>
          <a:chExt cx="0" cy="0"/>
        </a:xfrm>
      </p:grpSpPr>
      <p:sp>
        <p:nvSpPr>
          <p:cNvPr id="309" name="Google Shape;309;p5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310" name="Google Shape;310;p5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1" name="Google Shape;311;p5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2" name="Google Shape;312;p5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3" name="Google Shape;313;p5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 Footer">
  <p:cSld name="CAPTION_ONLY_1">
    <p:spTree>
      <p:nvGrpSpPr>
        <p:cNvPr id="1" name="Shape 314"/>
        <p:cNvGrpSpPr/>
        <p:nvPr/>
      </p:nvGrpSpPr>
      <p:grpSpPr>
        <a:xfrm>
          <a:off x="0" y="0"/>
          <a:ext cx="0" cy="0"/>
          <a:chOff x="0" y="0"/>
          <a:chExt cx="0" cy="0"/>
        </a:xfrm>
      </p:grpSpPr>
      <p:pic>
        <p:nvPicPr>
          <p:cNvPr id="315" name="Google Shape;315;p6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6" name="Google Shape;316;p6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7" name="Google Shape;317;p6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8" name="Google Shape;318;p6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22"/>
        <p:cNvGrpSpPr/>
        <p:nvPr/>
      </p:nvGrpSpPr>
      <p:grpSpPr>
        <a:xfrm>
          <a:off x="0" y="0"/>
          <a:ext cx="0" cy="0"/>
          <a:chOff x="0" y="0"/>
          <a:chExt cx="0" cy="0"/>
        </a:xfrm>
      </p:grpSpPr>
      <p:pic>
        <p:nvPicPr>
          <p:cNvPr id="23" name="Google Shape;23;p1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 name="Google Shape;24;p1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 name="Google Shape;25;p1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6" name="Google Shape;26;p17"/>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7" name="Google Shape;27;p17"/>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8" name="Google Shape;28;p17"/>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 India Ink" type="blank">
  <p:cSld name="BLANK">
    <p:spTree>
      <p:nvGrpSpPr>
        <p:cNvPr id="1" name="Shape 319"/>
        <p:cNvGrpSpPr/>
        <p:nvPr/>
      </p:nvGrpSpPr>
      <p:grpSpPr>
        <a:xfrm>
          <a:off x="0" y="0"/>
          <a:ext cx="0" cy="0"/>
          <a:chOff x="0" y="0"/>
          <a:chExt cx="0" cy="0"/>
        </a:xfrm>
      </p:grpSpPr>
      <p:sp>
        <p:nvSpPr>
          <p:cNvPr id="320" name="Google Shape;320;p6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1" name="Google Shape;321;p61"/>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 Jodhpur">
  <p:cSld name="CUSTOM_8">
    <p:spTree>
      <p:nvGrpSpPr>
        <p:cNvPr id="1" name="Shape 322"/>
        <p:cNvGrpSpPr/>
        <p:nvPr/>
      </p:nvGrpSpPr>
      <p:grpSpPr>
        <a:xfrm>
          <a:off x="0" y="0"/>
          <a:ext cx="0" cy="0"/>
          <a:chOff x="0" y="0"/>
          <a:chExt cx="0" cy="0"/>
        </a:xfrm>
      </p:grpSpPr>
      <p:sp>
        <p:nvSpPr>
          <p:cNvPr id="323" name="Google Shape;323;p6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4" name="Google Shape;324;p6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 Basant">
  <p:cSld name="CUSTOM_9">
    <p:spTree>
      <p:nvGrpSpPr>
        <p:cNvPr id="1" name="Shape 325"/>
        <p:cNvGrpSpPr/>
        <p:nvPr/>
      </p:nvGrpSpPr>
      <p:grpSpPr>
        <a:xfrm>
          <a:off x="0" y="0"/>
          <a:ext cx="0" cy="0"/>
          <a:chOff x="0" y="0"/>
          <a:chExt cx="0" cy="0"/>
        </a:xfrm>
      </p:grpSpPr>
      <p:sp>
        <p:nvSpPr>
          <p:cNvPr id="326" name="Google Shape;326;p6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27" name="Google Shape;327;p6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 Kohl">
  <p:cSld name="CUSTOM_9_1">
    <p:spTree>
      <p:nvGrpSpPr>
        <p:cNvPr id="1" name="Shape 328"/>
        <p:cNvGrpSpPr/>
        <p:nvPr/>
      </p:nvGrpSpPr>
      <p:grpSpPr>
        <a:xfrm>
          <a:off x="0" y="0"/>
          <a:ext cx="0" cy="0"/>
          <a:chOff x="0" y="0"/>
          <a:chExt cx="0" cy="0"/>
        </a:xfrm>
      </p:grpSpPr>
      <p:sp>
        <p:nvSpPr>
          <p:cNvPr id="329" name="Google Shape;329;p6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30" name="Google Shape;330;p6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331"/>
        <p:cNvGrpSpPr/>
        <p:nvPr/>
      </p:nvGrpSpPr>
      <p:grpSpPr>
        <a:xfrm>
          <a:off x="0" y="0"/>
          <a:ext cx="0" cy="0"/>
          <a:chOff x="0" y="0"/>
          <a:chExt cx="0" cy="0"/>
        </a:xfrm>
      </p:grpSpPr>
      <p:sp>
        <p:nvSpPr>
          <p:cNvPr id="332" name="Google Shape;332;p6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33" name="Google Shape;333;p65"/>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29"/>
        <p:cNvGrpSpPr/>
        <p:nvPr/>
      </p:nvGrpSpPr>
      <p:grpSpPr>
        <a:xfrm>
          <a:off x="0" y="0"/>
          <a:ext cx="0" cy="0"/>
          <a:chOff x="0" y="0"/>
          <a:chExt cx="0" cy="0"/>
        </a:xfrm>
      </p:grpSpPr>
      <p:pic>
        <p:nvPicPr>
          <p:cNvPr id="30" name="Google Shape;30;p1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 name="Google Shape;31;p1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2" name="Google Shape;32;p1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3" name="Google Shape;33;p18"/>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4" name="Google Shape;34;p18"/>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35" name="Google Shape;35;p18"/>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36"/>
        <p:cNvGrpSpPr/>
        <p:nvPr/>
      </p:nvGrpSpPr>
      <p:grpSpPr>
        <a:xfrm>
          <a:off x="0" y="0"/>
          <a:ext cx="0" cy="0"/>
          <a:chOff x="0" y="0"/>
          <a:chExt cx="0" cy="0"/>
        </a:xfrm>
      </p:grpSpPr>
      <p:sp>
        <p:nvSpPr>
          <p:cNvPr id="37" name="Google Shape;37;p19"/>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8" name="Google Shape;38;p19"/>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39" name="Google Shape;39;p1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0" name="Google Shape;40;p19"/>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41" name="Google Shape;41;p1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42" name="Google Shape;42;p1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43" name="Google Shape;43;p19"/>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44" name="Google Shape;44;p19"/>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47" name="Google Shape;47;p20"/>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48" name="Google Shape;48;p2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9" name="Google Shape;49;p20"/>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0" name="Google Shape;50;p2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51" name="Google Shape;51;p2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52" name="Google Shape;52;p20"/>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3" name="Google Shape;53;p20"/>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4" name="Google Shape;54;p20"/>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5" name="Google Shape;55;p20"/>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56"/>
        <p:cNvGrpSpPr/>
        <p:nvPr/>
      </p:nvGrpSpPr>
      <p:grpSpPr>
        <a:xfrm>
          <a:off x="0" y="0"/>
          <a:ext cx="0" cy="0"/>
          <a:chOff x="0" y="0"/>
          <a:chExt cx="0" cy="0"/>
        </a:xfrm>
      </p:grpSpPr>
      <p:sp>
        <p:nvSpPr>
          <p:cNvPr id="57" name="Google Shape;57;p21"/>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58" name="Google Shape;58;p2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59" name="Google Shape;59;p21"/>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0" name="Google Shape;60;p2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61" name="Google Shape;61;p2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62" name="Google Shape;62;p21"/>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3" name="Google Shape;63;p21"/>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4" name="Google Shape;64;p21"/>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5" name="Google Shape;65;p21"/>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6" name="Google Shape;66;p21"/>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7" name="Google Shape;67;p21"/>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8" name="Google Shape;68;p21"/>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1"/>
        <p:cNvGrpSpPr/>
        <p:nvPr/>
      </p:nvGrpSpPr>
      <p:grpSpPr>
        <a:xfrm>
          <a:off x="0" y="0"/>
          <a:ext cx="0" cy="0"/>
          <a:chOff x="0" y="0"/>
          <a:chExt cx="0" cy="0"/>
        </a:xfrm>
      </p:grpSpPr>
      <p:sp>
        <p:nvSpPr>
          <p:cNvPr id="162" name="Google Shape;162;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63" name="Google Shape;163;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forbes.com/advisor/banking/what-is-digital-banking/"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7"/>
        <p:cNvGrpSpPr/>
        <p:nvPr/>
      </p:nvGrpSpPr>
      <p:grpSpPr>
        <a:xfrm>
          <a:off x="0" y="0"/>
          <a:ext cx="0" cy="0"/>
          <a:chOff x="0" y="0"/>
          <a:chExt cx="0" cy="0"/>
        </a:xfrm>
      </p:grpSpPr>
      <p:sp>
        <p:nvSpPr>
          <p:cNvPr id="338" name="Google Shape;338;p1"/>
          <p:cNvSpPr txBox="1">
            <a:spLocks noGrp="1"/>
          </p:cNvSpPr>
          <p:nvPr>
            <p:ph type="title"/>
          </p:nvPr>
        </p:nvSpPr>
        <p:spPr>
          <a:xfrm>
            <a:off x="0" y="1371600"/>
            <a:ext cx="9144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900" u="sng">
                <a:solidFill>
                  <a:schemeClr val="lt1"/>
                </a:solidFill>
                <a:latin typeface="Trebuchet MS"/>
                <a:ea typeface="Trebuchet MS"/>
                <a:cs typeface="Trebuchet MS"/>
                <a:sym typeface="Trebuchet MS"/>
              </a:rPr>
              <a:t>Bank of Baroda Hackathon - 2022                       </a:t>
            </a:r>
            <a:endParaRPr sz="2900" u="sng">
              <a:solidFill>
                <a:schemeClr val="lt1"/>
              </a:solidFill>
              <a:latin typeface="Trebuchet MS"/>
              <a:ea typeface="Trebuchet MS"/>
              <a:cs typeface="Trebuchet MS"/>
              <a:sym typeface="Trebuchet MS"/>
            </a:endParaRPr>
          </a:p>
        </p:txBody>
      </p:sp>
      <p:sp>
        <p:nvSpPr>
          <p:cNvPr id="339" name="Google Shape;339;p1"/>
          <p:cNvSpPr txBox="1"/>
          <p:nvPr/>
        </p:nvSpPr>
        <p:spPr>
          <a:xfrm>
            <a:off x="550015" y="1820417"/>
            <a:ext cx="6192300" cy="292384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600"/>
              <a:buFont typeface="Arial"/>
              <a:buNone/>
            </a:pPr>
            <a:endParaRPr lang="en" sz="2900" b="1" i="0" u="none" strike="noStrike" cap="none" dirty="0">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3600"/>
              <a:buFont typeface="Arial"/>
              <a:buNone/>
            </a:pPr>
            <a:r>
              <a:rPr lang="en" sz="2900" b="1" i="0" u="none" strike="noStrike" cap="none" dirty="0">
                <a:solidFill>
                  <a:schemeClr val="lt1"/>
                </a:solidFill>
                <a:latin typeface="Trebuchet MS"/>
                <a:ea typeface="Trebuchet MS"/>
                <a:cs typeface="Trebuchet MS"/>
                <a:sym typeface="Trebuchet MS"/>
              </a:rPr>
              <a:t>Your Team Name : </a:t>
            </a:r>
          </a:p>
          <a:p>
            <a:pPr marL="0" marR="0" lvl="0" indent="0" algn="l" rtl="0">
              <a:lnSpc>
                <a:spcPct val="100000"/>
              </a:lnSpc>
              <a:spcBef>
                <a:spcPts val="0"/>
              </a:spcBef>
              <a:spcAft>
                <a:spcPts val="0"/>
              </a:spcAft>
              <a:buClr>
                <a:srgbClr val="000000"/>
              </a:buClr>
              <a:buSzPts val="3600"/>
              <a:buFont typeface="Arial"/>
              <a:buNone/>
            </a:pPr>
            <a:r>
              <a:rPr lang="en" sz="2000" b="1" dirty="0">
                <a:solidFill>
                  <a:schemeClr val="lt1"/>
                </a:solidFill>
                <a:latin typeface="Trebuchet MS"/>
                <a:ea typeface="Trebuchet MS"/>
                <a:cs typeface="Trebuchet MS"/>
                <a:sym typeface="Trebuchet MS"/>
              </a:rPr>
              <a:t>1. </a:t>
            </a:r>
            <a:r>
              <a:rPr lang="en-IN" sz="2000" b="1" dirty="0">
                <a:solidFill>
                  <a:schemeClr val="lt1"/>
                </a:solidFill>
                <a:latin typeface="Trebuchet MS"/>
                <a:ea typeface="Trebuchet MS"/>
                <a:cs typeface="Trebuchet MS"/>
                <a:sym typeface="Trebuchet MS"/>
              </a:rPr>
              <a:t>B</a:t>
            </a:r>
            <a:r>
              <a:rPr lang="en" sz="2000" b="1" dirty="0">
                <a:solidFill>
                  <a:schemeClr val="lt1"/>
                </a:solidFill>
                <a:latin typeface="Trebuchet MS"/>
                <a:ea typeface="Trebuchet MS"/>
                <a:cs typeface="Trebuchet MS"/>
                <a:sym typeface="Trebuchet MS"/>
              </a:rPr>
              <a:t>unty khetmalas</a:t>
            </a:r>
          </a:p>
          <a:p>
            <a:pPr marL="0" marR="0" lvl="0" indent="0" algn="l" rtl="0">
              <a:lnSpc>
                <a:spcPct val="100000"/>
              </a:lnSpc>
              <a:spcBef>
                <a:spcPts val="0"/>
              </a:spcBef>
              <a:spcAft>
                <a:spcPts val="0"/>
              </a:spcAft>
              <a:buClr>
                <a:srgbClr val="000000"/>
              </a:buClr>
              <a:buSzPts val="3600"/>
              <a:buFont typeface="Arial"/>
              <a:buNone/>
            </a:pPr>
            <a:r>
              <a:rPr lang="en" sz="2000" b="1" i="0" u="none" strike="noStrike" cap="none" dirty="0">
                <a:solidFill>
                  <a:schemeClr val="lt1"/>
                </a:solidFill>
                <a:latin typeface="Trebuchet MS"/>
                <a:ea typeface="Trebuchet MS"/>
                <a:cs typeface="Trebuchet MS"/>
                <a:sym typeface="Trebuchet MS"/>
              </a:rPr>
              <a:t>2. </a:t>
            </a:r>
            <a:r>
              <a:rPr lang="en-IN" sz="2000" b="1" i="0" u="none" strike="noStrike" cap="none" dirty="0">
                <a:solidFill>
                  <a:schemeClr val="lt1"/>
                </a:solidFill>
                <a:latin typeface="Trebuchet MS"/>
                <a:ea typeface="Trebuchet MS"/>
                <a:cs typeface="Trebuchet MS"/>
                <a:sym typeface="Trebuchet MS"/>
              </a:rPr>
              <a:t>M</a:t>
            </a:r>
            <a:r>
              <a:rPr lang="en" sz="2000" b="1" i="0" u="none" strike="noStrike" cap="none" dirty="0">
                <a:solidFill>
                  <a:schemeClr val="lt1"/>
                </a:solidFill>
                <a:latin typeface="Trebuchet MS"/>
                <a:ea typeface="Trebuchet MS"/>
                <a:cs typeface="Trebuchet MS"/>
                <a:sym typeface="Trebuchet MS"/>
              </a:rPr>
              <a:t>aya pawar </a:t>
            </a:r>
          </a:p>
          <a:p>
            <a:pPr marL="0" marR="0" lvl="0" indent="0" algn="l" rtl="0">
              <a:lnSpc>
                <a:spcPct val="100000"/>
              </a:lnSpc>
              <a:spcBef>
                <a:spcPts val="0"/>
              </a:spcBef>
              <a:spcAft>
                <a:spcPts val="0"/>
              </a:spcAft>
              <a:buClr>
                <a:srgbClr val="000000"/>
              </a:buClr>
              <a:buSzPts val="3600"/>
              <a:buFont typeface="Arial"/>
              <a:buNone/>
            </a:pPr>
            <a:r>
              <a:rPr lang="en" sz="2000" b="1" dirty="0">
                <a:solidFill>
                  <a:schemeClr val="lt1"/>
                </a:solidFill>
                <a:latin typeface="Trebuchet MS"/>
                <a:ea typeface="Trebuchet MS"/>
                <a:cs typeface="Trebuchet MS"/>
                <a:sym typeface="Trebuchet MS"/>
              </a:rPr>
              <a:t>3. </a:t>
            </a:r>
            <a:r>
              <a:rPr lang="en-IN" sz="2000" b="1" dirty="0">
                <a:solidFill>
                  <a:schemeClr val="lt1"/>
                </a:solidFill>
                <a:latin typeface="Trebuchet MS"/>
                <a:ea typeface="Trebuchet MS"/>
                <a:cs typeface="Trebuchet MS"/>
                <a:sym typeface="Trebuchet MS"/>
              </a:rPr>
              <a:t>B</a:t>
            </a:r>
            <a:r>
              <a:rPr lang="en" sz="2000" b="1" dirty="0">
                <a:solidFill>
                  <a:schemeClr val="lt1"/>
                </a:solidFill>
                <a:latin typeface="Trebuchet MS"/>
                <a:ea typeface="Trebuchet MS"/>
                <a:cs typeface="Trebuchet MS"/>
                <a:sym typeface="Trebuchet MS"/>
              </a:rPr>
              <a:t>hakti jare </a:t>
            </a:r>
          </a:p>
          <a:p>
            <a:pPr marL="0" marR="0" lvl="0" indent="0" algn="l" rtl="0">
              <a:lnSpc>
                <a:spcPct val="100000"/>
              </a:lnSpc>
              <a:spcBef>
                <a:spcPts val="0"/>
              </a:spcBef>
              <a:spcAft>
                <a:spcPts val="0"/>
              </a:spcAft>
              <a:buClr>
                <a:srgbClr val="000000"/>
              </a:buClr>
              <a:buSzPts val="3600"/>
              <a:buFont typeface="Arial"/>
              <a:buNone/>
            </a:pPr>
            <a:r>
              <a:rPr lang="en" sz="2000" b="1" i="0" u="none" strike="noStrike" cap="none" dirty="0">
                <a:solidFill>
                  <a:schemeClr val="lt1"/>
                </a:solidFill>
                <a:latin typeface="Trebuchet MS"/>
                <a:ea typeface="Trebuchet MS"/>
                <a:cs typeface="Trebuchet MS"/>
                <a:sym typeface="Trebuchet MS"/>
              </a:rPr>
              <a:t>4. </a:t>
            </a:r>
            <a:r>
              <a:rPr lang="en-IN" sz="2000" b="1" i="0" u="none" strike="noStrike" cap="none" dirty="0">
                <a:solidFill>
                  <a:schemeClr val="lt1"/>
                </a:solidFill>
                <a:latin typeface="Trebuchet MS"/>
                <a:ea typeface="Trebuchet MS"/>
                <a:cs typeface="Trebuchet MS"/>
                <a:sym typeface="Trebuchet MS"/>
              </a:rPr>
              <a:t>P</a:t>
            </a:r>
            <a:r>
              <a:rPr lang="en" sz="2000" b="1" i="0" u="none" strike="noStrike" cap="none" dirty="0">
                <a:solidFill>
                  <a:schemeClr val="lt1"/>
                </a:solidFill>
                <a:latin typeface="Trebuchet MS"/>
                <a:ea typeface="Trebuchet MS"/>
                <a:cs typeface="Trebuchet MS"/>
                <a:sym typeface="Trebuchet MS"/>
              </a:rPr>
              <a:t>rachi thange </a:t>
            </a:r>
          </a:p>
          <a:p>
            <a:pPr marL="0" marR="0" lvl="0" indent="0" algn="l" rtl="0">
              <a:lnSpc>
                <a:spcPct val="100000"/>
              </a:lnSpc>
              <a:spcBef>
                <a:spcPts val="0"/>
              </a:spcBef>
              <a:spcAft>
                <a:spcPts val="0"/>
              </a:spcAft>
              <a:buClr>
                <a:srgbClr val="000000"/>
              </a:buClr>
              <a:buSzPts val="3600"/>
              <a:buFont typeface="Arial"/>
              <a:buNone/>
            </a:pPr>
            <a:endParaRPr lang="en" sz="2000" b="1" i="0" u="none" strike="noStrike" cap="none" dirty="0">
              <a:solidFill>
                <a:schemeClr val="lt1"/>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3600"/>
              <a:buFont typeface="Arial"/>
              <a:buNone/>
            </a:pPr>
            <a:r>
              <a:rPr lang="en-IN" sz="2000" b="1" u="sng" dirty="0">
                <a:solidFill>
                  <a:schemeClr val="lt1"/>
                </a:solidFill>
                <a:latin typeface="Trebuchet MS"/>
                <a:ea typeface="Trebuchet MS"/>
                <a:cs typeface="Trebuchet MS"/>
                <a:sym typeface="Trebuchet MS"/>
              </a:rPr>
              <a:t>D</a:t>
            </a:r>
            <a:r>
              <a:rPr lang="en" sz="2000" b="1" u="sng" dirty="0">
                <a:solidFill>
                  <a:schemeClr val="lt1"/>
                </a:solidFill>
                <a:latin typeface="Trebuchet MS"/>
                <a:ea typeface="Trebuchet MS"/>
                <a:cs typeface="Trebuchet MS"/>
                <a:sym typeface="Trebuchet MS"/>
              </a:rPr>
              <a:t>ate </a:t>
            </a:r>
            <a:r>
              <a:rPr lang="en" sz="2000" b="1" dirty="0">
                <a:solidFill>
                  <a:schemeClr val="lt1"/>
                </a:solidFill>
                <a:latin typeface="Trebuchet MS"/>
                <a:ea typeface="Trebuchet MS"/>
                <a:cs typeface="Trebuchet MS"/>
                <a:sym typeface="Trebuchet MS"/>
              </a:rPr>
              <a:t>– 19 Sep 2022</a:t>
            </a:r>
            <a:r>
              <a:rPr lang="en" sz="2000" b="1" i="0" u="none" strike="noStrike" cap="none" dirty="0">
                <a:solidFill>
                  <a:schemeClr val="lt1"/>
                </a:solidFill>
                <a:latin typeface="Trebuchet MS"/>
                <a:ea typeface="Trebuchet MS"/>
                <a:cs typeface="Trebuchet MS"/>
                <a:sym typeface="Trebuchet MS"/>
              </a:rPr>
              <a:t> </a:t>
            </a:r>
            <a:endParaRPr sz="2000" b="1" i="0" u="none" strike="noStrike" cap="none" dirty="0">
              <a:solidFill>
                <a:schemeClr val="lt1"/>
              </a:solidFill>
              <a:latin typeface="Trebuchet MS"/>
              <a:ea typeface="Trebuchet MS"/>
              <a:cs typeface="Trebuchet MS"/>
              <a:sym typeface="Trebuchet MS"/>
            </a:endParaRPr>
          </a:p>
        </p:txBody>
      </p:sp>
      <p:sp>
        <p:nvSpPr>
          <p:cNvPr id="340" name="Google Shape;340;p1"/>
          <p:cNvSpPr txBox="1"/>
          <p:nvPr/>
        </p:nvSpPr>
        <p:spPr>
          <a:xfrm>
            <a:off x="268565" y="3948151"/>
            <a:ext cx="4559100" cy="3777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800"/>
              <a:buFont typeface="Arial"/>
              <a:buNone/>
            </a:pPr>
            <a:endParaRPr sz="1200" i="0" u="none" strike="noStrike" cap="none" dirty="0">
              <a:solidFill>
                <a:schemeClr val="lt1"/>
              </a:solidFill>
              <a:latin typeface="Trebuchet MS"/>
              <a:ea typeface="Trebuchet MS"/>
              <a:cs typeface="Trebuchet MS"/>
              <a:sym typeface="Trebuchet MS"/>
            </a:endParaRPr>
          </a:p>
        </p:txBody>
      </p:sp>
      <p:pic>
        <p:nvPicPr>
          <p:cNvPr id="341" name="Google Shape;341;p1"/>
          <p:cNvPicPr preferRelativeResize="0"/>
          <p:nvPr/>
        </p:nvPicPr>
        <p:blipFill>
          <a:blip r:embed="rId4">
            <a:alphaModFix/>
          </a:blip>
          <a:stretch>
            <a:fillRect/>
          </a:stretch>
        </p:blipFill>
        <p:spPr>
          <a:xfrm>
            <a:off x="6807450" y="270350"/>
            <a:ext cx="2235228" cy="738900"/>
          </a:xfrm>
          <a:prstGeom prst="rect">
            <a:avLst/>
          </a:prstGeom>
          <a:noFill/>
          <a:ln>
            <a:noFill/>
          </a:ln>
        </p:spPr>
      </p:pic>
      <p:sp>
        <p:nvSpPr>
          <p:cNvPr id="342" name="Google Shape;342;p1"/>
          <p:cNvSpPr txBox="1"/>
          <p:nvPr/>
        </p:nvSpPr>
        <p:spPr>
          <a:xfrm>
            <a:off x="6807450" y="117575"/>
            <a:ext cx="2386200" cy="4002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a:solidFill>
                  <a:schemeClr val="dk1"/>
                </a:solidFill>
                <a:latin typeface="Lato"/>
                <a:ea typeface="Lato"/>
                <a:cs typeface="Lato"/>
                <a:sym typeface="Lato"/>
              </a:rPr>
              <a:t>Technology Partner</a:t>
            </a:r>
            <a:endParaRPr sz="1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8"/>
          <p:cNvSpPr txBox="1"/>
          <p:nvPr/>
        </p:nvSpPr>
        <p:spPr>
          <a:xfrm>
            <a:off x="0" y="0"/>
            <a:ext cx="9209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1F1F50"/>
                </a:solidFill>
                <a:latin typeface="Lato"/>
                <a:ea typeface="Lato"/>
                <a:cs typeface="Lato"/>
                <a:sym typeface="Lato"/>
              </a:rPr>
              <a:t>GitHub Repository Link &amp; </a:t>
            </a:r>
            <a:r>
              <a:rPr lang="en" sz="2000" b="1" i="0" u="none" strike="noStrike" cap="none">
                <a:solidFill>
                  <a:srgbClr val="4A4548"/>
                </a:solidFill>
                <a:highlight>
                  <a:srgbClr val="FFFFFF"/>
                </a:highlight>
                <a:latin typeface="Lato"/>
                <a:ea typeface="Lato"/>
                <a:cs typeface="Lato"/>
                <a:sym typeface="Lato"/>
              </a:rPr>
              <a:t>supporting diagrams, screenshots, if any</a:t>
            </a:r>
            <a:endParaRPr sz="2000" b="1" i="0" u="none" strike="noStrike" cap="none">
              <a:solidFill>
                <a:srgbClr val="1F1F50"/>
              </a:solidFill>
              <a:latin typeface="Lato"/>
              <a:ea typeface="Lato"/>
              <a:cs typeface="Lato"/>
              <a:sym typeface="Lato"/>
            </a:endParaRPr>
          </a:p>
        </p:txBody>
      </p:sp>
      <p:sp>
        <p:nvSpPr>
          <p:cNvPr id="384" name="Google Shape;384;p8"/>
          <p:cNvSpPr txBox="1"/>
          <p:nvPr/>
        </p:nvSpPr>
        <p:spPr>
          <a:xfrm>
            <a:off x="0" y="1044150"/>
            <a:ext cx="8386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222222"/>
                </a:solidFill>
                <a:highlight>
                  <a:srgbClr val="FFFFFF"/>
                </a:highlight>
                <a:latin typeface="Lato"/>
                <a:ea typeface="Lato"/>
                <a:cs typeface="Lato"/>
                <a:sym typeface="Lato"/>
              </a:rPr>
              <a:t>How far it can go?</a:t>
            </a:r>
            <a:endParaRPr sz="1400" b="0" i="0" u="none" strike="noStrike" cap="none">
              <a:solidFill>
                <a:srgbClr val="000000"/>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9"/>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600" dirty="0"/>
              <a:t>Thank You</a:t>
            </a:r>
            <a:endParaRPr sz="3600" dirty="0"/>
          </a:p>
        </p:txBody>
      </p:sp>
      <p:sp>
        <p:nvSpPr>
          <p:cNvPr id="390" name="Google Shape;390;p9"/>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600"/>
              </a:spcAft>
              <a:buSzPts val="1800"/>
              <a:buNone/>
            </a:pPr>
            <a:r>
              <a:rPr lang="en" sz="1500" dirty="0"/>
              <a:t>Team member names : </a:t>
            </a:r>
          </a:p>
          <a:p>
            <a:pPr marL="0" lvl="0" indent="0">
              <a:lnSpc>
                <a:spcPct val="100000"/>
              </a:lnSpc>
              <a:buClr>
                <a:srgbClr val="000000"/>
              </a:buClr>
              <a:buSzPts val="3600"/>
            </a:pPr>
            <a:r>
              <a:rPr lang="en" sz="1600" b="1" dirty="0">
                <a:solidFill>
                  <a:schemeClr val="lt1"/>
                </a:solidFill>
                <a:latin typeface="Trebuchet MS"/>
                <a:ea typeface="Trebuchet MS"/>
                <a:cs typeface="Trebuchet MS"/>
                <a:sym typeface="Trebuchet MS"/>
              </a:rPr>
              <a:t>1. </a:t>
            </a:r>
            <a:r>
              <a:rPr lang="en-IN" sz="1600" b="1" dirty="0">
                <a:solidFill>
                  <a:schemeClr val="lt1"/>
                </a:solidFill>
                <a:latin typeface="Trebuchet MS"/>
                <a:ea typeface="Trebuchet MS"/>
                <a:cs typeface="Trebuchet MS"/>
                <a:sym typeface="Trebuchet MS"/>
              </a:rPr>
              <a:t>B</a:t>
            </a:r>
            <a:r>
              <a:rPr lang="en" sz="1600" b="1" dirty="0">
                <a:solidFill>
                  <a:schemeClr val="lt1"/>
                </a:solidFill>
                <a:latin typeface="Trebuchet MS"/>
                <a:ea typeface="Trebuchet MS"/>
                <a:cs typeface="Trebuchet MS"/>
                <a:sym typeface="Trebuchet MS"/>
              </a:rPr>
              <a:t>unty khetmalas</a:t>
            </a:r>
          </a:p>
          <a:p>
            <a:pPr marL="0" lvl="0" indent="0">
              <a:lnSpc>
                <a:spcPct val="100000"/>
              </a:lnSpc>
              <a:buClr>
                <a:srgbClr val="000000"/>
              </a:buClr>
              <a:buSzPts val="3600"/>
            </a:pPr>
            <a:r>
              <a:rPr lang="en" sz="1600" b="1" dirty="0">
                <a:solidFill>
                  <a:schemeClr val="lt1"/>
                </a:solidFill>
                <a:latin typeface="Trebuchet MS"/>
                <a:ea typeface="Trebuchet MS"/>
                <a:cs typeface="Trebuchet MS"/>
                <a:sym typeface="Trebuchet MS"/>
              </a:rPr>
              <a:t>2. </a:t>
            </a:r>
            <a:r>
              <a:rPr lang="en-IN" sz="1600" b="1" dirty="0">
                <a:solidFill>
                  <a:schemeClr val="lt1"/>
                </a:solidFill>
                <a:latin typeface="Trebuchet MS"/>
                <a:ea typeface="Trebuchet MS"/>
                <a:cs typeface="Trebuchet MS"/>
                <a:sym typeface="Trebuchet MS"/>
              </a:rPr>
              <a:t>M</a:t>
            </a:r>
            <a:r>
              <a:rPr lang="en" sz="1600" b="1" dirty="0">
                <a:solidFill>
                  <a:schemeClr val="lt1"/>
                </a:solidFill>
                <a:latin typeface="Trebuchet MS"/>
                <a:ea typeface="Trebuchet MS"/>
                <a:cs typeface="Trebuchet MS"/>
                <a:sym typeface="Trebuchet MS"/>
              </a:rPr>
              <a:t>aya pawar </a:t>
            </a:r>
          </a:p>
          <a:p>
            <a:pPr marL="0" lvl="0" indent="0">
              <a:lnSpc>
                <a:spcPct val="100000"/>
              </a:lnSpc>
              <a:buClr>
                <a:srgbClr val="000000"/>
              </a:buClr>
              <a:buSzPts val="3600"/>
            </a:pPr>
            <a:r>
              <a:rPr lang="en" sz="1600" b="1" dirty="0">
                <a:solidFill>
                  <a:schemeClr val="lt1"/>
                </a:solidFill>
                <a:latin typeface="Trebuchet MS"/>
                <a:ea typeface="Trebuchet MS"/>
                <a:cs typeface="Trebuchet MS"/>
                <a:sym typeface="Trebuchet MS"/>
              </a:rPr>
              <a:t>3. </a:t>
            </a:r>
            <a:r>
              <a:rPr lang="en-IN" sz="1600" b="1" dirty="0">
                <a:solidFill>
                  <a:schemeClr val="lt1"/>
                </a:solidFill>
                <a:latin typeface="Trebuchet MS"/>
                <a:ea typeface="Trebuchet MS"/>
                <a:cs typeface="Trebuchet MS"/>
                <a:sym typeface="Trebuchet MS"/>
              </a:rPr>
              <a:t>B</a:t>
            </a:r>
            <a:r>
              <a:rPr lang="en" sz="1600" b="1" dirty="0">
                <a:solidFill>
                  <a:schemeClr val="lt1"/>
                </a:solidFill>
                <a:latin typeface="Trebuchet MS"/>
                <a:ea typeface="Trebuchet MS"/>
                <a:cs typeface="Trebuchet MS"/>
                <a:sym typeface="Trebuchet MS"/>
              </a:rPr>
              <a:t>hakti jare </a:t>
            </a:r>
          </a:p>
          <a:p>
            <a:pPr marL="0" lvl="0" indent="0">
              <a:lnSpc>
                <a:spcPct val="100000"/>
              </a:lnSpc>
              <a:buClr>
                <a:srgbClr val="000000"/>
              </a:buClr>
              <a:buSzPts val="3600"/>
            </a:pPr>
            <a:r>
              <a:rPr lang="en" sz="1600" b="1" dirty="0">
                <a:solidFill>
                  <a:schemeClr val="lt1"/>
                </a:solidFill>
                <a:latin typeface="Trebuchet MS"/>
                <a:ea typeface="Trebuchet MS"/>
                <a:cs typeface="Trebuchet MS"/>
                <a:sym typeface="Trebuchet MS"/>
              </a:rPr>
              <a:t>4. </a:t>
            </a:r>
            <a:r>
              <a:rPr lang="en-IN" sz="1600" b="1" dirty="0">
                <a:solidFill>
                  <a:schemeClr val="lt1"/>
                </a:solidFill>
                <a:latin typeface="Trebuchet MS"/>
                <a:ea typeface="Trebuchet MS"/>
                <a:cs typeface="Trebuchet MS"/>
                <a:sym typeface="Trebuchet MS"/>
              </a:rPr>
              <a:t>P</a:t>
            </a:r>
            <a:r>
              <a:rPr lang="en" sz="1600" b="1" dirty="0">
                <a:solidFill>
                  <a:schemeClr val="lt1"/>
                </a:solidFill>
                <a:latin typeface="Trebuchet MS"/>
                <a:ea typeface="Trebuchet MS"/>
                <a:cs typeface="Trebuchet MS"/>
                <a:sym typeface="Trebuchet MS"/>
              </a:rPr>
              <a:t>rachi thange </a:t>
            </a:r>
          </a:p>
          <a:p>
            <a:pPr marL="0" lvl="0" indent="0" algn="l" rtl="0">
              <a:lnSpc>
                <a:spcPct val="150000"/>
              </a:lnSpc>
              <a:spcBef>
                <a:spcPts val="0"/>
              </a:spcBef>
              <a:spcAft>
                <a:spcPts val="1600"/>
              </a:spcAft>
              <a:buSzPts val="1800"/>
              <a:buNone/>
            </a:pPr>
            <a:endParaRPr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WhatsApp Video 2022-11-06 at 9.46.54 PM">
            <a:hlinkClick r:id="" action="ppaction://media"/>
            <a:extLst>
              <a:ext uri="{FF2B5EF4-FFF2-40B4-BE49-F238E27FC236}">
                <a16:creationId xmlns:a16="http://schemas.microsoft.com/office/drawing/2014/main" id="{724F9924-2CA7-A338-94CF-56093732F3B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46689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97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t>Problem Statement?</a:t>
            </a:r>
            <a:endParaRPr sz="2000"/>
          </a:p>
        </p:txBody>
      </p:sp>
      <p:sp>
        <p:nvSpPr>
          <p:cNvPr id="348" name="Google Shape;348;p2"/>
          <p:cNvSpPr txBox="1"/>
          <p:nvPr/>
        </p:nvSpPr>
        <p:spPr>
          <a:xfrm>
            <a:off x="494629" y="1165051"/>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Why did you decide to solve this Problem statement?</a:t>
            </a:r>
          </a:p>
          <a:p>
            <a:pPr marL="0" marR="0" lvl="0" indent="0" algn="l" rtl="0">
              <a:lnSpc>
                <a:spcPct val="100000"/>
              </a:lnSpc>
              <a:spcBef>
                <a:spcPts val="0"/>
              </a:spcBef>
              <a:spcAft>
                <a:spcPts val="0"/>
              </a:spcAft>
              <a:buClr>
                <a:srgbClr val="000000"/>
              </a:buClr>
              <a:buSzPts val="1400"/>
              <a:buFont typeface="Arial"/>
              <a:buNone/>
            </a:pPr>
            <a:r>
              <a:rPr lang="en" dirty="0">
                <a:solidFill>
                  <a:srgbClr val="222222"/>
                </a:solidFill>
                <a:highlight>
                  <a:srgbClr val="FFFFFF"/>
                </a:highlight>
                <a:latin typeface="Lato"/>
                <a:ea typeface="Lato"/>
                <a:cs typeface="Lato"/>
                <a:sym typeface="Lato"/>
              </a:rPr>
              <a:t> </a:t>
            </a:r>
          </a:p>
          <a:p>
            <a:pPr>
              <a:buSzPts val="1400"/>
            </a:pPr>
            <a:r>
              <a:rPr lang="en-IN" dirty="0"/>
              <a:t>Visually impaired persons have to encounter numerous complications in banking activities due to imperfect vision. To provide a solution to this problem, we have introduced a methodology of a banking virtual assistant '(Invisible Helper)'. The current user-independent system presented here will provide the opportunity to perform several tasks of banking services. Users interact with systems through voice assistants and catboats. The voice assistant is commonly used in smartphones and laptops. AI-based Voice assistants are operating systems that can recognize human voices and respond via integrated voices. The ultimate goal of this project is to add features to improve customers’ banking experience. In the banking industry, the introduction of Artificial Intelligence has driven </a:t>
            </a:r>
            <a:r>
              <a:rPr lang="en-IN" dirty="0" err="1"/>
              <a:t>chatbots</a:t>
            </a:r>
            <a:r>
              <a:rPr lang="en-IN" dirty="0"/>
              <a:t> and changed the face of the interaction between banks and customers.</a:t>
            </a: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solidFill>
                  <a:srgbClr val="222222"/>
                </a:solidFill>
                <a:highlight>
                  <a:srgbClr val="FFFFFF"/>
                </a:highlight>
              </a:rPr>
              <a:t>User Segment &amp; Pain Points</a:t>
            </a:r>
            <a:endParaRPr sz="2000"/>
          </a:p>
        </p:txBody>
      </p:sp>
      <p:sp>
        <p:nvSpPr>
          <p:cNvPr id="354" name="Google Shape;354;p3"/>
          <p:cNvSpPr txBox="1"/>
          <p:nvPr/>
        </p:nvSpPr>
        <p:spPr>
          <a:xfrm>
            <a:off x="354245" y="972546"/>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Which user /advertiser segment would be early adopter of your product &amp; why?</a:t>
            </a:r>
            <a:endParaRPr sz="1400" b="0" i="0" u="none" strike="noStrike" cap="none" dirty="0">
              <a:solidFill>
                <a:srgbClr val="222222"/>
              </a:solidFill>
              <a:highlight>
                <a:srgbClr val="FFFFFF"/>
              </a:highlight>
              <a:latin typeface="Lato"/>
              <a:ea typeface="Lato"/>
              <a:cs typeface="Lato"/>
              <a:sym typeface="Lato"/>
            </a:endParaRPr>
          </a:p>
          <a:p>
            <a:pPr>
              <a:lnSpc>
                <a:spcPct val="115000"/>
              </a:lnSpc>
              <a:spcBef>
                <a:spcPts val="1000"/>
              </a:spcBef>
              <a:spcAft>
                <a:spcPts val="1000"/>
              </a:spcAft>
              <a:buSzPts val="1200"/>
            </a:pPr>
            <a:r>
              <a:rPr lang="en-IN" sz="1200" dirty="0"/>
              <a:t>A virtual assistant is an intelligent application that can perform tasks or provide services for a person responding to orders or inquiries. Users may use voice commands to request their Banking Virtual Assistant (BVA) to answer the questions and handle other essential activities like transferring money, generating passbooks, loan inquiries, and Payment schedules. Customers communicate via text or voice command to gain quick answers to banking queries, and personalized financial advice and can even carry out transactions. Voice-enabled banking virtual assistants can handle payments and transfers, credit card activation, password resets, and pay alerts and reminders for customers anytime and from anywhere.</a:t>
            </a:r>
          </a:p>
          <a:p>
            <a:pPr marL="0" marR="0" lvl="0" indent="0" algn="l" rtl="0">
              <a:lnSpc>
                <a:spcPct val="115000"/>
              </a:lnSpc>
              <a:spcBef>
                <a:spcPts val="1000"/>
              </a:spcBef>
              <a:spcAft>
                <a:spcPts val="1000"/>
              </a:spcAft>
              <a:buClr>
                <a:srgbClr val="000000"/>
              </a:buClr>
              <a:buSzPts val="1200"/>
              <a:buFont typeface="Arial"/>
              <a:buNone/>
            </a:pPr>
            <a:endParaRPr sz="1200" b="0" i="0" u="none" strike="noStrike" cap="none" dirty="0">
              <a:solidFill>
                <a:srgbClr val="000000"/>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
          <p:cNvSpPr txBox="1"/>
          <p:nvPr/>
        </p:nvSpPr>
        <p:spPr>
          <a:xfrm>
            <a:off x="436175" y="122750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100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What are the alternatives/competitive products for the problem you are solving?</a:t>
            </a:r>
          </a:p>
          <a:p>
            <a:pPr>
              <a:lnSpc>
                <a:spcPct val="150000"/>
              </a:lnSpc>
              <a:buFont typeface="Wingdings" panose="05000000000000000000" pitchFamily="2" charset="2"/>
              <a:buChar char="Ø"/>
            </a:pPr>
            <a:r>
              <a:rPr lang="en-US" dirty="0"/>
              <a:t>Voice Based Form Filling</a:t>
            </a:r>
          </a:p>
          <a:p>
            <a:pPr>
              <a:lnSpc>
                <a:spcPct val="150000"/>
              </a:lnSpc>
              <a:buFont typeface="Wingdings" panose="05000000000000000000" pitchFamily="2" charset="2"/>
              <a:buChar char="Ø"/>
            </a:pPr>
            <a:r>
              <a:rPr lang="en-US" dirty="0"/>
              <a:t>Voice Based Account details, Balance inquiry, view transaction </a:t>
            </a:r>
          </a:p>
          <a:p>
            <a:pPr>
              <a:lnSpc>
                <a:spcPct val="150000"/>
              </a:lnSpc>
              <a:buFont typeface="Wingdings" panose="05000000000000000000" pitchFamily="2" charset="2"/>
              <a:buChar char="Ø"/>
            </a:pPr>
            <a:r>
              <a:rPr lang="en-US" dirty="0"/>
              <a:t>Voice Based Credit card lock and unlock</a:t>
            </a:r>
          </a:p>
          <a:p>
            <a:pPr>
              <a:lnSpc>
                <a:spcPct val="150000"/>
              </a:lnSpc>
              <a:buFont typeface="Wingdings" panose="05000000000000000000" pitchFamily="2" charset="2"/>
              <a:buChar char="Ø"/>
            </a:pPr>
            <a:r>
              <a:rPr lang="en-US" dirty="0"/>
              <a:t>Voice Based Payment processing and scheduling</a:t>
            </a:r>
          </a:p>
          <a:p>
            <a:pPr>
              <a:lnSpc>
                <a:spcPct val="150000"/>
              </a:lnSpc>
              <a:buFont typeface="Wingdings" panose="05000000000000000000" pitchFamily="2" charset="2"/>
              <a:buChar char="Ø"/>
            </a:pPr>
            <a:r>
              <a:rPr lang="en-US" dirty="0"/>
              <a:t>AL-Ml Technology</a:t>
            </a:r>
          </a:p>
          <a:p>
            <a:pPr>
              <a:lnSpc>
                <a:spcPct val="150000"/>
              </a:lnSpc>
              <a:buFont typeface="Wingdings" panose="05000000000000000000" pitchFamily="2" charset="2"/>
              <a:buChar char="Ø"/>
            </a:pPr>
            <a:r>
              <a:rPr lang="en-US" dirty="0"/>
              <a:t>Deploy on cloud platform </a:t>
            </a:r>
          </a:p>
          <a:p>
            <a:pPr marL="0" marR="0" lvl="0" indent="0" algn="l" rtl="0">
              <a:lnSpc>
                <a:spcPct val="115000"/>
              </a:lnSpc>
              <a:spcBef>
                <a:spcPts val="1000"/>
              </a:spcBef>
              <a:spcAft>
                <a:spcPts val="100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sp>
        <p:nvSpPr>
          <p:cNvPr id="360" name="Google Shape;360;p4"/>
          <p:cNvSpPr txBox="1">
            <a:spLocks noGrp="1"/>
          </p:cNvSpPr>
          <p:nvPr>
            <p:ph type="title"/>
          </p:nvPr>
        </p:nvSpPr>
        <p:spPr>
          <a:xfrm>
            <a:off x="3422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t>Pre-Requisite</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
          <p:cNvSpPr txBox="1">
            <a:spLocks noGrp="1"/>
          </p:cNvSpPr>
          <p:nvPr>
            <p:ph type="title"/>
          </p:nvPr>
        </p:nvSpPr>
        <p:spPr>
          <a:xfrm>
            <a:off x="4" y="81860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solidFill>
                  <a:srgbClr val="4A4548"/>
                </a:solidFill>
                <a:highlight>
                  <a:srgbClr val="FFFFFF"/>
                </a:highlight>
              </a:rPr>
              <a:t>Azure tools or resources</a:t>
            </a:r>
            <a:endParaRPr sz="2000"/>
          </a:p>
        </p:txBody>
      </p:sp>
      <p:sp>
        <p:nvSpPr>
          <p:cNvPr id="366" name="Google Shape;366;p5"/>
          <p:cNvSpPr txBox="1">
            <a:spLocks noGrp="1"/>
          </p:cNvSpPr>
          <p:nvPr>
            <p:ph type="title"/>
          </p:nvPr>
        </p:nvSpPr>
        <p:spPr>
          <a:xfrm>
            <a:off x="130632" y="1524811"/>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400" b="0" dirty="0">
                <a:solidFill>
                  <a:srgbClr val="4A4548"/>
                </a:solidFill>
                <a:highlight>
                  <a:srgbClr val="FFFFFF"/>
                </a:highlight>
              </a:rPr>
              <a:t>Azure tools or resources which are likely to be used by you for the prototype, if your idea gets selected</a:t>
            </a:r>
            <a:br>
              <a:rPr lang="en" sz="1400" b="0" dirty="0">
                <a:solidFill>
                  <a:srgbClr val="4A4548"/>
                </a:solidFill>
                <a:highlight>
                  <a:srgbClr val="FFFFFF"/>
                </a:highlight>
              </a:rPr>
            </a:br>
            <a:br>
              <a:rPr lang="en" sz="1400" b="0" dirty="0">
                <a:solidFill>
                  <a:srgbClr val="4A4548"/>
                </a:solidFill>
                <a:highlight>
                  <a:srgbClr val="FFFFFF"/>
                </a:highlight>
              </a:rPr>
            </a:br>
            <a:r>
              <a:rPr lang="en" sz="1400" b="0" dirty="0">
                <a:solidFill>
                  <a:srgbClr val="4A4548"/>
                </a:solidFill>
                <a:highlight>
                  <a:srgbClr val="FFFFFF"/>
                </a:highlight>
              </a:rPr>
              <a:t> </a:t>
            </a:r>
            <a:br>
              <a:rPr lang="en" sz="1400" b="0" dirty="0">
                <a:solidFill>
                  <a:srgbClr val="4A4548"/>
                </a:solidFill>
                <a:highlight>
                  <a:srgbClr val="FFFFFF"/>
                </a:highlight>
              </a:rPr>
            </a:br>
            <a:endParaRPr sz="1400" dirty="0"/>
          </a:p>
        </p:txBody>
      </p:sp>
      <p:sp>
        <p:nvSpPr>
          <p:cNvPr id="2" name="TextBox 1"/>
          <p:cNvSpPr txBox="1"/>
          <p:nvPr/>
        </p:nvSpPr>
        <p:spPr>
          <a:xfrm>
            <a:off x="914401" y="2100811"/>
            <a:ext cx="4310742" cy="1384995"/>
          </a:xfrm>
          <a:prstGeom prst="rect">
            <a:avLst/>
          </a:prstGeom>
          <a:noFill/>
        </p:spPr>
        <p:txBody>
          <a:bodyPr wrap="square" rtlCol="0">
            <a:spAutoFit/>
          </a:bodyPr>
          <a:lstStyle/>
          <a:p>
            <a:pPr marL="285750" indent="-285750">
              <a:buFont typeface="Wingdings" panose="05000000000000000000" pitchFamily="2" charset="2"/>
              <a:buChar char="Ø"/>
            </a:pPr>
            <a:r>
              <a:rPr lang="en-IN" dirty="0"/>
              <a:t>Microsoft-windows sapi – speech recognition </a:t>
            </a:r>
          </a:p>
          <a:p>
            <a:pPr marL="285750" indent="-285750">
              <a:buFont typeface="Wingdings" panose="05000000000000000000" pitchFamily="2" charset="2"/>
              <a:buChar char="Ø"/>
            </a:pPr>
            <a:r>
              <a:rPr lang="en-IN" dirty="0"/>
              <a:t>Google API – text to speech </a:t>
            </a:r>
          </a:p>
          <a:p>
            <a:pPr marL="285750" indent="-285750">
              <a:buFont typeface="Wingdings" panose="05000000000000000000" pitchFamily="2" charset="2"/>
              <a:buChar char="Ø"/>
            </a:pPr>
            <a:r>
              <a:rPr lang="en-IN" dirty="0"/>
              <a:t> NPL – keyword matching </a:t>
            </a:r>
          </a:p>
          <a:p>
            <a:pPr marL="285750" indent="-285750">
              <a:buFont typeface="Wingdings" panose="05000000000000000000" pitchFamily="2" charset="2"/>
              <a:buChar char="Ø"/>
            </a:pPr>
            <a:r>
              <a:rPr lang="en-US" dirty="0"/>
              <a:t>Front end – html , css , js </a:t>
            </a:r>
          </a:p>
          <a:p>
            <a:pPr marL="285750" indent="-285750">
              <a:buFont typeface="Wingdings" panose="05000000000000000000" pitchFamily="2" charset="2"/>
              <a:buChar char="Ø"/>
            </a:pPr>
            <a:r>
              <a:rPr lang="en-US" dirty="0"/>
              <a:t>Backend –python flask</a:t>
            </a:r>
            <a:endParaRPr lang="en-IN" dirty="0"/>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t>Any Supporting Functional Documents</a:t>
            </a:r>
            <a:endParaRPr sz="2000"/>
          </a:p>
        </p:txBody>
      </p:sp>
      <p:sp>
        <p:nvSpPr>
          <p:cNvPr id="372" name="Google Shape;372;p6"/>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Present your solution, talk about methodology, architecture &amp; scalability</a:t>
            </a:r>
            <a:endParaRPr sz="1400" b="0" i="0" u="none" strike="noStrike" cap="none" dirty="0">
              <a:solidFill>
                <a:srgbClr val="000000"/>
              </a:solidFill>
              <a:latin typeface="Lato"/>
              <a:ea typeface="Lato"/>
              <a:cs typeface="Lato"/>
              <a:sym typeface="Lato"/>
            </a:endParaRPr>
          </a:p>
          <a:p>
            <a:pPr marL="91440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Lato"/>
              <a:ea typeface="Lato"/>
              <a:cs typeface="Lato"/>
              <a:sym typeface="Lato"/>
            </a:endParaRPr>
          </a:p>
        </p:txBody>
      </p:sp>
      <p:pic>
        <p:nvPicPr>
          <p:cNvPr id="2" name="Picture 1"/>
          <p:cNvPicPr>
            <a:picLocks noChangeAspect="1"/>
          </p:cNvPicPr>
          <p:nvPr/>
        </p:nvPicPr>
        <p:blipFill>
          <a:blip r:embed="rId3"/>
          <a:stretch>
            <a:fillRect/>
          </a:stretch>
        </p:blipFill>
        <p:spPr>
          <a:xfrm>
            <a:off x="1011951" y="1676279"/>
            <a:ext cx="6358772" cy="323507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dirty="0"/>
              <a:t>Banking System </a:t>
            </a:r>
            <a:r>
              <a:rPr lang="en" sz="1600" dirty="0">
                <a:solidFill>
                  <a:srgbClr val="222222"/>
                </a:solidFill>
                <a:highlight>
                  <a:srgbClr val="FFFFFF"/>
                </a:highlight>
              </a:rPr>
              <a:t>Architecture </a:t>
            </a:r>
            <a:endParaRPr lang="en-IN" sz="1600" dirty="0"/>
          </a:p>
        </p:txBody>
      </p:sp>
      <p:pic>
        <p:nvPicPr>
          <p:cNvPr id="3" name="Picture 2"/>
          <p:cNvPicPr>
            <a:picLocks noChangeAspect="1"/>
          </p:cNvPicPr>
          <p:nvPr/>
        </p:nvPicPr>
        <p:blipFill>
          <a:blip r:embed="rId2"/>
          <a:stretch>
            <a:fillRect/>
          </a:stretch>
        </p:blipFill>
        <p:spPr>
          <a:xfrm>
            <a:off x="1230659" y="923986"/>
            <a:ext cx="6652112" cy="3792235"/>
          </a:xfrm>
          <a:prstGeom prst="rect">
            <a:avLst/>
          </a:prstGeom>
        </p:spPr>
      </p:pic>
    </p:spTree>
    <p:extLst>
      <p:ext uri="{BB962C8B-B14F-4D97-AF65-F5344CB8AC3E}">
        <p14:creationId xmlns:p14="http://schemas.microsoft.com/office/powerpoint/2010/main" val="2830493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7"/>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solidFill>
                  <a:srgbClr val="222222"/>
                </a:solidFill>
                <a:highlight>
                  <a:srgbClr val="FFFFFF"/>
                </a:highlight>
              </a:rPr>
              <a:t>Key Differentiators &amp; Adoption Plan</a:t>
            </a:r>
            <a:endParaRPr sz="2000"/>
          </a:p>
        </p:txBody>
      </p:sp>
      <p:sp>
        <p:nvSpPr>
          <p:cNvPr id="378" name="Google Shape;378;p7"/>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chemeClr val="tx1"/>
                </a:solidFill>
                <a:highlight>
                  <a:srgbClr val="FFFFFF"/>
                </a:highlight>
                <a:latin typeface="Lato"/>
                <a:ea typeface="Lato"/>
                <a:cs typeface="Lato"/>
                <a:sym typeface="Lato"/>
              </a:rPr>
              <a:t>How is your solution better than alternatives and how do you plan to build adoption?</a:t>
            </a:r>
          </a:p>
          <a:p>
            <a:pPr marL="0" marR="0" lvl="0" indent="0" algn="l" rtl="0">
              <a:lnSpc>
                <a:spcPct val="100000"/>
              </a:lnSpc>
              <a:spcBef>
                <a:spcPts val="0"/>
              </a:spcBef>
              <a:spcAft>
                <a:spcPts val="0"/>
              </a:spcAft>
              <a:buClr>
                <a:srgbClr val="000000"/>
              </a:buClr>
              <a:buSzPts val="1400"/>
              <a:buFont typeface="Arial"/>
              <a:buNone/>
            </a:pPr>
            <a:r>
              <a:rPr lang="en" dirty="0">
                <a:solidFill>
                  <a:schemeClr val="tx1"/>
                </a:solidFill>
                <a:highlight>
                  <a:srgbClr val="FFFFFF"/>
                </a:highlight>
                <a:latin typeface="Lato"/>
                <a:ea typeface="Lato"/>
                <a:cs typeface="Lato"/>
                <a:sym typeface="Lato"/>
              </a:rPr>
              <a:t> </a:t>
            </a:r>
          </a:p>
          <a:p>
            <a:r>
              <a:rPr lang="en-US" dirty="0">
                <a:solidFill>
                  <a:schemeClr val="tx1"/>
                </a:solidFill>
              </a:rPr>
              <a:t>In recent years, several major banks have launched new banking virtual assistants to help customers manage their online banking and everyday inquiries. Using the power of artificial intelligence (AI), these virtual assistants can help customers save time on basic banking tasks and get more value out of their bank accounts.</a:t>
            </a:r>
          </a:p>
          <a:p>
            <a:r>
              <a:rPr lang="en-US" dirty="0">
                <a:solidFill>
                  <a:schemeClr val="tx1"/>
                </a:solidFill>
              </a:rPr>
              <a:t>More people are getting accustomed to using voice-activated devices like Alexa, Siri and Google Assistant to do their everyday web searches, manage tasks, get directions, ask questions or give commands to smart devices within their homes. As voice technology gets more efficient and accurate, it could be easier for many people to conduct their banking by just talking to a virtual assistant on their phone, instead of entering information manually.</a:t>
            </a:r>
          </a:p>
          <a:p>
            <a:r>
              <a:rPr lang="en-US" dirty="0">
                <a:solidFill>
                  <a:schemeClr val="tx1"/>
                </a:solidFill>
              </a:rPr>
              <a:t>For the same reasons that</a:t>
            </a:r>
            <a:r>
              <a:rPr lang="en-US" b="1" dirty="0">
                <a:solidFill>
                  <a:schemeClr val="tx1"/>
                </a:solidFill>
              </a:rPr>
              <a:t> </a:t>
            </a:r>
            <a:r>
              <a:rPr lang="en-US" b="1" dirty="0">
                <a:solidFill>
                  <a:schemeClr val="tx1"/>
                </a:solidFill>
                <a:hlinkClick r:id="rId3"/>
              </a:rPr>
              <a:t>online banking and mobile banking</a:t>
            </a:r>
            <a:r>
              <a:rPr lang="en-US" dirty="0">
                <a:solidFill>
                  <a:schemeClr val="tx1"/>
                </a:solidFill>
              </a:rPr>
              <a:t> services have become more prevalent, several banks offer a more comprehensive range of virtual assistant capabilities.</a:t>
            </a: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tx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672</Words>
  <Application>Microsoft Office PowerPoint</Application>
  <PresentationFormat>On-screen Show (16:9)</PresentationFormat>
  <Paragraphs>49</Paragraphs>
  <Slides>11</Slides>
  <Notes>9</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11</vt:i4>
      </vt:variant>
    </vt:vector>
  </HeadingPairs>
  <TitlesOfParts>
    <vt:vector size="18" baseType="lpstr">
      <vt:lpstr>Arial</vt:lpstr>
      <vt:lpstr>Trebuchet MS</vt:lpstr>
      <vt:lpstr>Lato</vt:lpstr>
      <vt:lpstr>Lato Black</vt:lpstr>
      <vt:lpstr>Wingdings</vt:lpstr>
      <vt:lpstr>TI Template</vt:lpstr>
      <vt:lpstr>TI Template</vt:lpstr>
      <vt:lpstr>Bank of Baroda Hackathon - 2022                       </vt:lpstr>
      <vt:lpstr>PowerPoint Presentation</vt:lpstr>
      <vt:lpstr>Problem Statement?</vt:lpstr>
      <vt:lpstr>User Segment &amp; Pain Points</vt:lpstr>
      <vt:lpstr>Pre-Requisite</vt:lpstr>
      <vt:lpstr>Azure tools or resources</vt:lpstr>
      <vt:lpstr>Any Supporting Functional Documents</vt:lpstr>
      <vt:lpstr>Banking System Architecture </vt:lpstr>
      <vt:lpstr>Key Differentiators &amp; Adoption Plan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of Baroda Hackathon - 2022</dc:title>
  <dc:creator>Bhakti</dc:creator>
  <cp:lastModifiedBy>maya pawar</cp:lastModifiedBy>
  <cp:revision>6</cp:revision>
  <dcterms:modified xsi:type="dcterms:W3CDTF">2022-11-06T16:59:23Z</dcterms:modified>
</cp:coreProperties>
</file>